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78" d="100"/>
          <a:sy n="78" d="100"/>
        </p:scale>
        <p:origin x="-91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D7DE4F6-C973-47C7-8259-83A31787BE9C}" type="datetimeFigureOut">
              <a:rPr lang="en-US" smtClean="0"/>
              <a:t>5/13/2013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3AF121-A34C-4BFD-9A62-B081292CC065}" type="slidenum">
              <a:rPr lang="en-US" smtClean="0"/>
              <a:t>‹#›</a:t>
            </a:fld>
            <a:endParaRPr lang="en-US"/>
          </a:p>
        </p:txBody>
      </p:sp>
    </p:spTree>
    <p:extLst>
      <p:ext uri="{BB962C8B-B14F-4D97-AF65-F5344CB8AC3E}">
        <p14:creationId xmlns:p14="http://schemas.microsoft.com/office/powerpoint/2010/main" val="36203566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7DE4F6-C973-47C7-8259-83A31787BE9C}" type="datetimeFigureOut">
              <a:rPr lang="en-US" smtClean="0"/>
              <a:t>5/13/2013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3AF121-A34C-4BFD-9A62-B081292CC065}" type="slidenum">
              <a:rPr lang="en-US" smtClean="0"/>
              <a:t>‹#›</a:t>
            </a:fld>
            <a:endParaRPr lang="en-US"/>
          </a:p>
        </p:txBody>
      </p:sp>
    </p:spTree>
    <p:extLst>
      <p:ext uri="{BB962C8B-B14F-4D97-AF65-F5344CB8AC3E}">
        <p14:creationId xmlns:p14="http://schemas.microsoft.com/office/powerpoint/2010/main" val="16403673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7DE4F6-C973-47C7-8259-83A31787BE9C}" type="datetimeFigureOut">
              <a:rPr lang="en-US" smtClean="0"/>
              <a:t>5/13/2013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3AF121-A34C-4BFD-9A62-B081292CC065}" type="slidenum">
              <a:rPr lang="en-US" smtClean="0"/>
              <a:t>‹#›</a:t>
            </a:fld>
            <a:endParaRPr lang="en-US"/>
          </a:p>
        </p:txBody>
      </p:sp>
    </p:spTree>
    <p:extLst>
      <p:ext uri="{BB962C8B-B14F-4D97-AF65-F5344CB8AC3E}">
        <p14:creationId xmlns:p14="http://schemas.microsoft.com/office/powerpoint/2010/main" val="3190328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7DE4F6-C973-47C7-8259-83A31787BE9C}" type="datetimeFigureOut">
              <a:rPr lang="en-US" smtClean="0"/>
              <a:t>5/13/2013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3AF121-A34C-4BFD-9A62-B081292CC065}" type="slidenum">
              <a:rPr lang="en-US" smtClean="0"/>
              <a:t>‹#›</a:t>
            </a:fld>
            <a:endParaRPr lang="en-US"/>
          </a:p>
        </p:txBody>
      </p:sp>
    </p:spTree>
    <p:extLst>
      <p:ext uri="{BB962C8B-B14F-4D97-AF65-F5344CB8AC3E}">
        <p14:creationId xmlns:p14="http://schemas.microsoft.com/office/powerpoint/2010/main" val="2802459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7DE4F6-C973-47C7-8259-83A31787BE9C}" type="datetimeFigureOut">
              <a:rPr lang="en-US" smtClean="0"/>
              <a:t>5/13/2013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3AF121-A34C-4BFD-9A62-B081292CC065}" type="slidenum">
              <a:rPr lang="en-US" smtClean="0"/>
              <a:t>‹#›</a:t>
            </a:fld>
            <a:endParaRPr lang="en-US"/>
          </a:p>
        </p:txBody>
      </p:sp>
    </p:spTree>
    <p:extLst>
      <p:ext uri="{BB962C8B-B14F-4D97-AF65-F5344CB8AC3E}">
        <p14:creationId xmlns:p14="http://schemas.microsoft.com/office/powerpoint/2010/main" val="1358530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D7DE4F6-C973-47C7-8259-83A31787BE9C}" type="datetimeFigureOut">
              <a:rPr lang="en-US" smtClean="0"/>
              <a:t>5/13/2013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3AF121-A34C-4BFD-9A62-B081292CC065}" type="slidenum">
              <a:rPr lang="en-US" smtClean="0"/>
              <a:t>‹#›</a:t>
            </a:fld>
            <a:endParaRPr lang="en-US"/>
          </a:p>
        </p:txBody>
      </p:sp>
    </p:spTree>
    <p:extLst>
      <p:ext uri="{BB962C8B-B14F-4D97-AF65-F5344CB8AC3E}">
        <p14:creationId xmlns:p14="http://schemas.microsoft.com/office/powerpoint/2010/main" val="34593333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D7DE4F6-C973-47C7-8259-83A31787BE9C}" type="datetimeFigureOut">
              <a:rPr lang="en-US" smtClean="0"/>
              <a:t>5/13/2013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3AF121-A34C-4BFD-9A62-B081292CC065}" type="slidenum">
              <a:rPr lang="en-US" smtClean="0"/>
              <a:t>‹#›</a:t>
            </a:fld>
            <a:endParaRPr lang="en-US"/>
          </a:p>
        </p:txBody>
      </p:sp>
    </p:spTree>
    <p:extLst>
      <p:ext uri="{BB962C8B-B14F-4D97-AF65-F5344CB8AC3E}">
        <p14:creationId xmlns:p14="http://schemas.microsoft.com/office/powerpoint/2010/main" val="24548176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D7DE4F6-C973-47C7-8259-83A31787BE9C}" type="datetimeFigureOut">
              <a:rPr lang="en-US" smtClean="0"/>
              <a:t>5/13/2013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3AF121-A34C-4BFD-9A62-B081292CC065}" type="slidenum">
              <a:rPr lang="en-US" smtClean="0"/>
              <a:t>‹#›</a:t>
            </a:fld>
            <a:endParaRPr lang="en-US"/>
          </a:p>
        </p:txBody>
      </p:sp>
    </p:spTree>
    <p:extLst>
      <p:ext uri="{BB962C8B-B14F-4D97-AF65-F5344CB8AC3E}">
        <p14:creationId xmlns:p14="http://schemas.microsoft.com/office/powerpoint/2010/main" val="41764573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7DE4F6-C973-47C7-8259-83A31787BE9C}" type="datetimeFigureOut">
              <a:rPr lang="en-US" smtClean="0"/>
              <a:t>5/13/2013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3AF121-A34C-4BFD-9A62-B081292CC065}" type="slidenum">
              <a:rPr lang="en-US" smtClean="0"/>
              <a:t>‹#›</a:t>
            </a:fld>
            <a:endParaRPr lang="en-US"/>
          </a:p>
        </p:txBody>
      </p:sp>
    </p:spTree>
    <p:extLst>
      <p:ext uri="{BB962C8B-B14F-4D97-AF65-F5344CB8AC3E}">
        <p14:creationId xmlns:p14="http://schemas.microsoft.com/office/powerpoint/2010/main" val="4132190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7DE4F6-C973-47C7-8259-83A31787BE9C}" type="datetimeFigureOut">
              <a:rPr lang="en-US" smtClean="0"/>
              <a:t>5/13/2013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3AF121-A34C-4BFD-9A62-B081292CC065}" type="slidenum">
              <a:rPr lang="en-US" smtClean="0"/>
              <a:t>‹#›</a:t>
            </a:fld>
            <a:endParaRPr lang="en-US"/>
          </a:p>
        </p:txBody>
      </p:sp>
    </p:spTree>
    <p:extLst>
      <p:ext uri="{BB962C8B-B14F-4D97-AF65-F5344CB8AC3E}">
        <p14:creationId xmlns:p14="http://schemas.microsoft.com/office/powerpoint/2010/main" val="41998701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7DE4F6-C973-47C7-8259-83A31787BE9C}" type="datetimeFigureOut">
              <a:rPr lang="en-US" smtClean="0"/>
              <a:t>5/13/2013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3AF121-A34C-4BFD-9A62-B081292CC065}" type="slidenum">
              <a:rPr lang="en-US" smtClean="0"/>
              <a:t>‹#›</a:t>
            </a:fld>
            <a:endParaRPr lang="en-US"/>
          </a:p>
        </p:txBody>
      </p:sp>
    </p:spTree>
    <p:extLst>
      <p:ext uri="{BB962C8B-B14F-4D97-AF65-F5344CB8AC3E}">
        <p14:creationId xmlns:p14="http://schemas.microsoft.com/office/powerpoint/2010/main" val="41954906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6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7DE4F6-C973-47C7-8259-83A31787BE9C}" type="datetimeFigureOut">
              <a:rPr lang="en-US" smtClean="0"/>
              <a:t>5/13/2013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3AF121-A34C-4BFD-9A62-B081292CC065}" type="slidenum">
              <a:rPr lang="en-US" smtClean="0"/>
              <a:t>‹#›</a:t>
            </a:fld>
            <a:endParaRPr lang="en-US"/>
          </a:p>
        </p:txBody>
      </p:sp>
    </p:spTree>
    <p:extLst>
      <p:ext uri="{BB962C8B-B14F-4D97-AF65-F5344CB8AC3E}">
        <p14:creationId xmlns:p14="http://schemas.microsoft.com/office/powerpoint/2010/main" val="8599350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Creation of the Beatles</a:t>
            </a:r>
            <a:endParaRPr lang="en-US" dirty="0"/>
          </a:p>
        </p:txBody>
      </p:sp>
      <p:sp>
        <p:nvSpPr>
          <p:cNvPr id="3" name="Subtitle 2"/>
          <p:cNvSpPr>
            <a:spLocks noGrp="1"/>
          </p:cNvSpPr>
          <p:nvPr>
            <p:ph type="subTitle" idx="1"/>
          </p:nvPr>
        </p:nvSpPr>
        <p:spPr/>
        <p:txBody>
          <a:bodyPr/>
          <a:lstStyle/>
          <a:p>
            <a:r>
              <a:rPr lang="en-US" dirty="0" smtClean="0"/>
              <a:t>By: Meredith Glaubach </a:t>
            </a:r>
            <a:endParaRPr lang="en-US" dirty="0"/>
          </a:p>
        </p:txBody>
      </p:sp>
    </p:spTree>
    <p:extLst>
      <p:ext uri="{BB962C8B-B14F-4D97-AF65-F5344CB8AC3E}">
        <p14:creationId xmlns:p14="http://schemas.microsoft.com/office/powerpoint/2010/main" val="34485885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Lennon’s Report Card</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222873"/>
            <a:ext cx="4408283" cy="55654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6446961" y="2057400"/>
            <a:ext cx="2743200" cy="4154984"/>
          </a:xfrm>
          <a:prstGeom prst="rect">
            <a:avLst/>
          </a:prstGeom>
        </p:spPr>
        <p:txBody>
          <a:bodyPr wrap="square">
            <a:spAutoFit/>
          </a:bodyPr>
          <a:lstStyle/>
          <a:p>
            <a:r>
              <a:rPr lang="en-US" sz="1100" dirty="0"/>
              <a:t>Language: He is capable of good work and has done quite well. </a:t>
            </a:r>
          </a:p>
          <a:p>
            <a:r>
              <a:rPr lang="en-US" sz="1100" dirty="0"/>
              <a:t>Literature: a sound thorough good work. </a:t>
            </a:r>
          </a:p>
          <a:p>
            <a:r>
              <a:rPr lang="en-US" sz="1100" dirty="0"/>
              <a:t> </a:t>
            </a:r>
            <a:r>
              <a:rPr lang="en-US" sz="1100" dirty="0" smtClean="0"/>
              <a:t>History</a:t>
            </a:r>
            <a:r>
              <a:rPr lang="en-US" sz="1100" dirty="0"/>
              <a:t>: Has tried hard and done well </a:t>
            </a:r>
          </a:p>
          <a:p>
            <a:endParaRPr lang="en-US" sz="1100" dirty="0" smtClean="0"/>
          </a:p>
          <a:p>
            <a:r>
              <a:rPr lang="en-US" sz="1100" dirty="0" smtClean="0"/>
              <a:t>Geography</a:t>
            </a:r>
            <a:r>
              <a:rPr lang="en-US" sz="1100" dirty="0"/>
              <a:t>: He is undoubtedly trying harder in his new form. Hope he can keep it up. </a:t>
            </a:r>
          </a:p>
          <a:p>
            <a:r>
              <a:rPr lang="en-US" sz="1100" dirty="0"/>
              <a:t> </a:t>
            </a:r>
          </a:p>
          <a:p>
            <a:r>
              <a:rPr lang="en-US" sz="1100" dirty="0"/>
              <a:t>French: A disappointing note. He is so fond of obtaining a cheap laugh with class that he has little time left for serious concentration. </a:t>
            </a:r>
          </a:p>
          <a:p>
            <a:r>
              <a:rPr lang="en-US" sz="1100" dirty="0"/>
              <a:t> </a:t>
            </a:r>
            <a:r>
              <a:rPr lang="en-US" sz="1100" dirty="0" smtClean="0"/>
              <a:t>Math</a:t>
            </a:r>
            <a:r>
              <a:rPr lang="en-US" sz="1100" dirty="0"/>
              <a:t>: </a:t>
            </a:r>
            <a:r>
              <a:rPr lang="en-US" sz="1100" dirty="0" smtClean="0"/>
              <a:t>Poor</a:t>
            </a:r>
            <a:r>
              <a:rPr lang="en-US" sz="1100" dirty="0"/>
              <a:t>. He never makes any really visible effort</a:t>
            </a:r>
          </a:p>
          <a:p>
            <a:r>
              <a:rPr lang="en-US" sz="1100" dirty="0"/>
              <a:t>Physics: </a:t>
            </a:r>
            <a:r>
              <a:rPr lang="en-US" sz="1100" dirty="0" smtClean="0"/>
              <a:t>An </a:t>
            </a:r>
            <a:r>
              <a:rPr lang="en-US" sz="1100" dirty="0"/>
              <a:t>encouraging result. His work has been satisfactory, but his behavior in class is not always so. </a:t>
            </a:r>
          </a:p>
          <a:p>
            <a:r>
              <a:rPr lang="en-US" sz="1100" dirty="0"/>
              <a:t> </a:t>
            </a:r>
          </a:p>
          <a:p>
            <a:r>
              <a:rPr lang="en-US" sz="1100" dirty="0"/>
              <a:t>Art: </a:t>
            </a:r>
            <a:r>
              <a:rPr lang="en-US" sz="1100" dirty="0" smtClean="0"/>
              <a:t>Very </a:t>
            </a:r>
            <a:r>
              <a:rPr lang="en-US" sz="1100" dirty="0"/>
              <a:t>satisfactory</a:t>
            </a:r>
          </a:p>
          <a:p>
            <a:r>
              <a:rPr lang="en-US" sz="1100" dirty="0"/>
              <a:t>Handwork: Satisfactory progress in transitional work but still a ---- effort. </a:t>
            </a:r>
          </a:p>
          <a:p>
            <a:r>
              <a:rPr lang="en-US" sz="1100" dirty="0"/>
              <a:t>Physical training: </a:t>
            </a:r>
            <a:r>
              <a:rPr lang="en-US" sz="1100" dirty="0" smtClean="0"/>
              <a:t>Good </a:t>
            </a:r>
            <a:endParaRPr lang="en-US" sz="1100" dirty="0"/>
          </a:p>
          <a:p>
            <a:r>
              <a:rPr lang="en-US" sz="1100" dirty="0"/>
              <a:t>Religious Instruction: His work has been of a low standard. </a:t>
            </a:r>
          </a:p>
          <a:p>
            <a:r>
              <a:rPr lang="en-US" sz="1100" dirty="0"/>
              <a:t> </a:t>
            </a:r>
          </a:p>
        </p:txBody>
      </p:sp>
    </p:spTree>
    <p:extLst>
      <p:ext uri="{BB962C8B-B14F-4D97-AF65-F5344CB8AC3E}">
        <p14:creationId xmlns:p14="http://schemas.microsoft.com/office/powerpoint/2010/main" val="16122489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D-Day</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1219200"/>
            <a:ext cx="4038600" cy="5515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39896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Hound Dog by Elvis</a:t>
            </a:r>
            <a:endParaRPr lang="en-US" dirty="0"/>
          </a:p>
        </p:txBody>
      </p:sp>
      <p:sp>
        <p:nvSpPr>
          <p:cNvPr id="4" name="Rectangle 3"/>
          <p:cNvSpPr/>
          <p:nvPr/>
        </p:nvSpPr>
        <p:spPr>
          <a:xfrm>
            <a:off x="2057400" y="1350535"/>
            <a:ext cx="4976949" cy="4493538"/>
          </a:xfrm>
          <a:prstGeom prst="rect">
            <a:avLst/>
          </a:prstGeom>
        </p:spPr>
        <p:txBody>
          <a:bodyPr wrap="square">
            <a:spAutoFit/>
          </a:bodyPr>
          <a:lstStyle/>
          <a:p>
            <a:r>
              <a:rPr lang="en-US" sz="2200" dirty="0">
                <a:latin typeface="Adobe Fan Heiti Std B" pitchFamily="34" charset="-128"/>
                <a:ea typeface="Adobe Fan Heiti Std B" pitchFamily="34" charset="-128"/>
              </a:rPr>
              <a:t>You </a:t>
            </a:r>
            <a:r>
              <a:rPr lang="en-US" sz="2200" dirty="0" err="1">
                <a:latin typeface="Adobe Fan Heiti Std B" pitchFamily="34" charset="-128"/>
                <a:ea typeface="Adobe Fan Heiti Std B" pitchFamily="34" charset="-128"/>
              </a:rPr>
              <a:t>ain't</a:t>
            </a:r>
            <a:r>
              <a:rPr lang="en-US" sz="2200" dirty="0">
                <a:latin typeface="Adobe Fan Heiti Std B" pitchFamily="34" charset="-128"/>
                <a:ea typeface="Adobe Fan Heiti Std B" pitchFamily="34" charset="-128"/>
              </a:rPr>
              <a:t> </a:t>
            </a:r>
            <a:r>
              <a:rPr lang="en-US" sz="2200" dirty="0" err="1">
                <a:latin typeface="Adobe Fan Heiti Std B" pitchFamily="34" charset="-128"/>
                <a:ea typeface="Adobe Fan Heiti Std B" pitchFamily="34" charset="-128"/>
              </a:rPr>
              <a:t>nothin</a:t>
            </a:r>
            <a:r>
              <a:rPr lang="en-US" sz="2200" dirty="0">
                <a:latin typeface="Adobe Fan Heiti Std B" pitchFamily="34" charset="-128"/>
                <a:ea typeface="Adobe Fan Heiti Std B" pitchFamily="34" charset="-128"/>
              </a:rPr>
              <a:t> but a hound dog </a:t>
            </a:r>
          </a:p>
          <a:p>
            <a:r>
              <a:rPr lang="en-US" sz="2200" dirty="0" err="1">
                <a:latin typeface="Adobe Fan Heiti Std B" pitchFamily="34" charset="-128"/>
                <a:ea typeface="Adobe Fan Heiti Std B" pitchFamily="34" charset="-128"/>
              </a:rPr>
              <a:t>Cryin</a:t>
            </a:r>
            <a:r>
              <a:rPr lang="en-US" sz="2200" dirty="0">
                <a:latin typeface="Adobe Fan Heiti Std B" pitchFamily="34" charset="-128"/>
                <a:ea typeface="Adobe Fan Heiti Std B" pitchFamily="34" charset="-128"/>
              </a:rPr>
              <a:t> all the time. </a:t>
            </a:r>
          </a:p>
          <a:p>
            <a:r>
              <a:rPr lang="en-US" sz="2200" dirty="0">
                <a:latin typeface="Adobe Fan Heiti Std B" pitchFamily="34" charset="-128"/>
                <a:ea typeface="Adobe Fan Heiti Std B" pitchFamily="34" charset="-128"/>
              </a:rPr>
              <a:t>You </a:t>
            </a:r>
            <a:r>
              <a:rPr lang="en-US" sz="2200" dirty="0" err="1">
                <a:latin typeface="Adobe Fan Heiti Std B" pitchFamily="34" charset="-128"/>
                <a:ea typeface="Adobe Fan Heiti Std B" pitchFamily="34" charset="-128"/>
              </a:rPr>
              <a:t>ain't</a:t>
            </a:r>
            <a:r>
              <a:rPr lang="en-US" sz="2200" dirty="0">
                <a:latin typeface="Adobe Fan Heiti Std B" pitchFamily="34" charset="-128"/>
                <a:ea typeface="Adobe Fan Heiti Std B" pitchFamily="34" charset="-128"/>
              </a:rPr>
              <a:t> </a:t>
            </a:r>
            <a:r>
              <a:rPr lang="en-US" sz="2200" dirty="0" err="1">
                <a:latin typeface="Adobe Fan Heiti Std B" pitchFamily="34" charset="-128"/>
                <a:ea typeface="Adobe Fan Heiti Std B" pitchFamily="34" charset="-128"/>
              </a:rPr>
              <a:t>nothin</a:t>
            </a:r>
            <a:r>
              <a:rPr lang="en-US" sz="2200" dirty="0">
                <a:latin typeface="Adobe Fan Heiti Std B" pitchFamily="34" charset="-128"/>
                <a:ea typeface="Adobe Fan Heiti Std B" pitchFamily="34" charset="-128"/>
              </a:rPr>
              <a:t> but a hound dog </a:t>
            </a:r>
          </a:p>
          <a:p>
            <a:r>
              <a:rPr lang="en-US" sz="2200" dirty="0" err="1">
                <a:latin typeface="Adobe Fan Heiti Std B" pitchFamily="34" charset="-128"/>
                <a:ea typeface="Adobe Fan Heiti Std B" pitchFamily="34" charset="-128"/>
              </a:rPr>
              <a:t>Cryin</a:t>
            </a:r>
            <a:r>
              <a:rPr lang="en-US" sz="2200" dirty="0">
                <a:latin typeface="Adobe Fan Heiti Std B" pitchFamily="34" charset="-128"/>
                <a:ea typeface="Adobe Fan Heiti Std B" pitchFamily="34" charset="-128"/>
              </a:rPr>
              <a:t> all the time. </a:t>
            </a:r>
          </a:p>
          <a:p>
            <a:r>
              <a:rPr lang="en-US" sz="2200" dirty="0">
                <a:latin typeface="Adobe Fan Heiti Std B" pitchFamily="34" charset="-128"/>
                <a:ea typeface="Adobe Fan Heiti Std B" pitchFamily="34" charset="-128"/>
              </a:rPr>
              <a:t>Well, you </a:t>
            </a:r>
            <a:r>
              <a:rPr lang="en-US" sz="2200" dirty="0" err="1">
                <a:latin typeface="Adobe Fan Heiti Std B" pitchFamily="34" charset="-128"/>
                <a:ea typeface="Adobe Fan Heiti Std B" pitchFamily="34" charset="-128"/>
              </a:rPr>
              <a:t>aint</a:t>
            </a:r>
            <a:r>
              <a:rPr lang="en-US" sz="2200" dirty="0">
                <a:latin typeface="Adobe Fan Heiti Std B" pitchFamily="34" charset="-128"/>
                <a:ea typeface="Adobe Fan Heiti Std B" pitchFamily="34" charset="-128"/>
              </a:rPr>
              <a:t> never caught a rabbit </a:t>
            </a:r>
          </a:p>
          <a:p>
            <a:r>
              <a:rPr lang="en-US" sz="2200" dirty="0">
                <a:latin typeface="Adobe Fan Heiti Std B" pitchFamily="34" charset="-128"/>
                <a:ea typeface="Adobe Fan Heiti Std B" pitchFamily="34" charset="-128"/>
              </a:rPr>
              <a:t>And you </a:t>
            </a:r>
            <a:r>
              <a:rPr lang="en-US" sz="2200" dirty="0" err="1">
                <a:latin typeface="Adobe Fan Heiti Std B" pitchFamily="34" charset="-128"/>
                <a:ea typeface="Adobe Fan Heiti Std B" pitchFamily="34" charset="-128"/>
              </a:rPr>
              <a:t>ain't</a:t>
            </a:r>
            <a:r>
              <a:rPr lang="en-US" sz="2200" dirty="0">
                <a:latin typeface="Adobe Fan Heiti Std B" pitchFamily="34" charset="-128"/>
                <a:ea typeface="Adobe Fan Heiti Std B" pitchFamily="34" charset="-128"/>
              </a:rPr>
              <a:t> no friend of mine. </a:t>
            </a:r>
          </a:p>
          <a:p>
            <a:r>
              <a:rPr lang="en-US" sz="2200" dirty="0">
                <a:latin typeface="Adobe Fan Heiti Std B" pitchFamily="34" charset="-128"/>
                <a:ea typeface="Adobe Fan Heiti Std B" pitchFamily="34" charset="-128"/>
              </a:rPr>
              <a:t> </a:t>
            </a:r>
          </a:p>
          <a:p>
            <a:r>
              <a:rPr lang="en-US" sz="2200" dirty="0">
                <a:latin typeface="Adobe Fan Heiti Std B" pitchFamily="34" charset="-128"/>
                <a:ea typeface="Adobe Fan Heiti Std B" pitchFamily="34" charset="-128"/>
              </a:rPr>
              <a:t>When they said you was high classed, </a:t>
            </a:r>
          </a:p>
          <a:p>
            <a:r>
              <a:rPr lang="en-US" sz="2200" dirty="0">
                <a:latin typeface="Adobe Fan Heiti Std B" pitchFamily="34" charset="-128"/>
                <a:ea typeface="Adobe Fan Heiti Std B" pitchFamily="34" charset="-128"/>
              </a:rPr>
              <a:t>Well, that was just a lie. </a:t>
            </a:r>
          </a:p>
          <a:p>
            <a:r>
              <a:rPr lang="en-US" sz="2200" dirty="0">
                <a:latin typeface="Adobe Fan Heiti Std B" pitchFamily="34" charset="-128"/>
                <a:ea typeface="Adobe Fan Heiti Std B" pitchFamily="34" charset="-128"/>
              </a:rPr>
              <a:t>When they said you was high classed, </a:t>
            </a:r>
          </a:p>
          <a:p>
            <a:r>
              <a:rPr lang="en-US" sz="2200" dirty="0">
                <a:latin typeface="Adobe Fan Heiti Std B" pitchFamily="34" charset="-128"/>
                <a:ea typeface="Adobe Fan Heiti Std B" pitchFamily="34" charset="-128"/>
              </a:rPr>
              <a:t>Well, that was just a lie. </a:t>
            </a:r>
          </a:p>
          <a:p>
            <a:r>
              <a:rPr lang="en-US" sz="2200" dirty="0">
                <a:latin typeface="Adobe Fan Heiti Std B" pitchFamily="34" charset="-128"/>
                <a:ea typeface="Adobe Fan Heiti Std B" pitchFamily="34" charset="-128"/>
              </a:rPr>
              <a:t>You </a:t>
            </a:r>
            <a:r>
              <a:rPr lang="en-US" sz="2200" dirty="0" err="1">
                <a:latin typeface="Adobe Fan Heiti Std B" pitchFamily="34" charset="-128"/>
                <a:ea typeface="Adobe Fan Heiti Std B" pitchFamily="34" charset="-128"/>
              </a:rPr>
              <a:t>ain't</a:t>
            </a:r>
            <a:r>
              <a:rPr lang="en-US" sz="2200" dirty="0">
                <a:latin typeface="Adobe Fan Heiti Std B" pitchFamily="34" charset="-128"/>
                <a:ea typeface="Adobe Fan Heiti Std B" pitchFamily="34" charset="-128"/>
              </a:rPr>
              <a:t> never caught a rabbit </a:t>
            </a:r>
          </a:p>
          <a:p>
            <a:r>
              <a:rPr lang="en-US" sz="2200" dirty="0">
                <a:latin typeface="Adobe Fan Heiti Std B" pitchFamily="34" charset="-128"/>
                <a:ea typeface="Adobe Fan Heiti Std B" pitchFamily="34" charset="-128"/>
              </a:rPr>
              <a:t>And you </a:t>
            </a:r>
            <a:r>
              <a:rPr lang="en-US" sz="2200" dirty="0" err="1">
                <a:latin typeface="Adobe Fan Heiti Std B" pitchFamily="34" charset="-128"/>
                <a:ea typeface="Adobe Fan Heiti Std B" pitchFamily="34" charset="-128"/>
              </a:rPr>
              <a:t>ain't</a:t>
            </a:r>
            <a:r>
              <a:rPr lang="en-US" sz="2200" dirty="0">
                <a:latin typeface="Adobe Fan Heiti Std B" pitchFamily="34" charset="-128"/>
                <a:ea typeface="Adobe Fan Heiti Std B" pitchFamily="34" charset="-128"/>
              </a:rPr>
              <a:t> no friend of mine.</a:t>
            </a:r>
          </a:p>
        </p:txBody>
      </p:sp>
    </p:spTree>
    <p:extLst>
      <p:ext uri="{BB962C8B-B14F-4D97-AF65-F5344CB8AC3E}">
        <p14:creationId xmlns:p14="http://schemas.microsoft.com/office/powerpoint/2010/main" val="22302412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1980 Addition Lyricist Grammy</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295400"/>
            <a:ext cx="3524250" cy="351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860074" y="2917299"/>
            <a:ext cx="5283926" cy="3785652"/>
          </a:xfrm>
          <a:prstGeom prst="rect">
            <a:avLst/>
          </a:prstGeom>
        </p:spPr>
        <p:txBody>
          <a:bodyPr wrap="square">
            <a:spAutoFit/>
          </a:bodyPr>
          <a:lstStyle/>
          <a:p>
            <a:r>
              <a:rPr lang="en-US" sz="1600" dirty="0">
                <a:latin typeface="Adobe Fan Heiti Std B" pitchFamily="34" charset="-128"/>
                <a:ea typeface="Adobe Fan Heiti Std B" pitchFamily="34" charset="-128"/>
              </a:rPr>
              <a:t>Steve McLain's Acceptance Speech: </a:t>
            </a:r>
          </a:p>
          <a:p>
            <a:r>
              <a:rPr lang="en-US" sz="1600" dirty="0">
                <a:latin typeface="Adobe Fan Heiti Std B" pitchFamily="34" charset="-128"/>
                <a:ea typeface="Adobe Fan Heiti Std B" pitchFamily="34" charset="-128"/>
              </a:rPr>
              <a:t> </a:t>
            </a:r>
          </a:p>
          <a:p>
            <a:r>
              <a:rPr lang="en-US" sz="1600" dirty="0" smtClean="0">
                <a:latin typeface="Adobe Fan Heiti Std B" pitchFamily="34" charset="-128"/>
                <a:ea typeface="Adobe Fan Heiti Std B" pitchFamily="34" charset="-128"/>
              </a:rPr>
              <a:t>“I </a:t>
            </a:r>
            <a:r>
              <a:rPr lang="en-US" sz="1600" dirty="0">
                <a:latin typeface="Adobe Fan Heiti Std B" pitchFamily="34" charset="-128"/>
                <a:ea typeface="Adobe Fan Heiti Std B" pitchFamily="34" charset="-128"/>
              </a:rPr>
              <a:t>feel so honored to be receiving this award tonight. I have had to opportunity to write songs for so many great artists: Pink Floyd, Queen, Michael Jackson, the Pretenders, and so many other wonderful musicians. I have to thank the Grammy Committee for creating this award. For so long our profession has not been simply behind the scenes. We're integral in the creation of music, and truthfully there's basically no one who doesn't use a lyricist , we're a huge part of the industry and it feels like we've finally been acknowledged by the greater community. So thank you. Of course, I'd like to thank my beautiful wife, Christie, and our kids at home asleep, Rachel and Liam. Thank you again</a:t>
            </a:r>
            <a:r>
              <a:rPr lang="en-US" sz="1600" dirty="0" smtClean="0">
                <a:latin typeface="Adobe Fan Heiti Std B" pitchFamily="34" charset="-128"/>
                <a:ea typeface="Adobe Fan Heiti Std B" pitchFamily="34" charset="-128"/>
              </a:rPr>
              <a:t>.”</a:t>
            </a:r>
            <a:endParaRPr lang="en-US" sz="1600" dirty="0">
              <a:latin typeface="Adobe Fan Heiti Std B" pitchFamily="34" charset="-128"/>
              <a:ea typeface="Adobe Fan Heiti Std B" pitchFamily="34" charset="-128"/>
            </a:endParaRPr>
          </a:p>
        </p:txBody>
      </p:sp>
    </p:spTree>
    <p:extLst>
      <p:ext uri="{BB962C8B-B14F-4D97-AF65-F5344CB8AC3E}">
        <p14:creationId xmlns:p14="http://schemas.microsoft.com/office/powerpoint/2010/main" val="22501294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Pakistan Annexes Kashmir</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3916892"/>
            <a:ext cx="4800600" cy="2941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6531" y="1295400"/>
            <a:ext cx="5181600" cy="3416320"/>
          </a:xfrm>
          <a:prstGeom prst="rect">
            <a:avLst/>
          </a:prstGeom>
        </p:spPr>
        <p:txBody>
          <a:bodyPr wrap="square">
            <a:spAutoFit/>
          </a:bodyPr>
          <a:lstStyle/>
          <a:p>
            <a:r>
              <a:rPr lang="en-US" dirty="0">
                <a:latin typeface="Adobe Fan Heiti Std B" pitchFamily="34" charset="-128"/>
                <a:ea typeface="Adobe Fan Heiti Std B" pitchFamily="34" charset="-128"/>
              </a:rPr>
              <a:t>Presidential briefing: </a:t>
            </a:r>
          </a:p>
          <a:p>
            <a:r>
              <a:rPr lang="en-US" dirty="0">
                <a:latin typeface="Adobe Fan Heiti Std B" pitchFamily="34" charset="-128"/>
                <a:ea typeface="Adobe Fan Heiti Std B" pitchFamily="34" charset="-128"/>
              </a:rPr>
              <a:t> </a:t>
            </a:r>
          </a:p>
          <a:p>
            <a:r>
              <a:rPr lang="en-US" dirty="0" smtClean="0">
                <a:latin typeface="Adobe Fan Heiti Std B" pitchFamily="34" charset="-128"/>
                <a:ea typeface="Adobe Fan Heiti Std B" pitchFamily="34" charset="-128"/>
              </a:rPr>
              <a:t>Mr</a:t>
            </a:r>
            <a:r>
              <a:rPr lang="en-US" dirty="0">
                <a:latin typeface="Adobe Fan Heiti Std B" pitchFamily="34" charset="-128"/>
                <a:ea typeface="Adobe Fan Heiti Std B" pitchFamily="34" charset="-128"/>
              </a:rPr>
              <a:t>. President, as of yesterday at 5 o'clock eastern time, Pakistan has officially annexed Kashmir and has published plans to make in roads into India. India's economy has been at a record low, especially in tourism and external funding. Both of these sectors have been hurting significantly, they have had less than 500,000 tourists this year, and western cultures seem to be lacking interest in their cultural goods. </a:t>
            </a:r>
          </a:p>
        </p:txBody>
      </p:sp>
    </p:spTree>
    <p:extLst>
      <p:ext uri="{BB962C8B-B14F-4D97-AF65-F5344CB8AC3E}">
        <p14:creationId xmlns:p14="http://schemas.microsoft.com/office/powerpoint/2010/main" val="41315911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Elvis named Best Artist</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762" y="3790950"/>
            <a:ext cx="6838950" cy="3067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76200" y="838200"/>
            <a:ext cx="4572000" cy="3754874"/>
          </a:xfrm>
          <a:prstGeom prst="rect">
            <a:avLst/>
          </a:prstGeom>
        </p:spPr>
        <p:txBody>
          <a:bodyPr>
            <a:spAutoFit/>
          </a:bodyPr>
          <a:lstStyle/>
          <a:p>
            <a:r>
              <a:rPr lang="en-US" sz="1400" dirty="0">
                <a:latin typeface="Footlight MT Light" pitchFamily="18" charset="0"/>
              </a:rPr>
              <a:t>Dear Priscilla, </a:t>
            </a:r>
          </a:p>
          <a:p>
            <a:r>
              <a:rPr lang="en-US" sz="1400" dirty="0">
                <a:latin typeface="Footlight MT Light" pitchFamily="18" charset="0"/>
              </a:rPr>
              <a:t>I was watching the news last night, because of course all the other shows are in German, and they said they were going to do a segment on me. I usually avoid watching stuff like that, but I had nothing else to do, so I decided it couldn't be too bad. This stuffy looking guy gets behind a podium, one of those guys who looks like he hates my music - I assume he's just rag on me, but instead he goes on about how he likes my music and thinks I'm a musical protégée or some nonsense like that. Then towards the end, in a flurry of excitement, he crowns me not only the King, but the king of all of the music world past, present, and future. I'll try not to let it get to my head, but Priscilla babe that's a lot! And he was a music professor too… </a:t>
            </a:r>
          </a:p>
          <a:p>
            <a:r>
              <a:rPr lang="en-US" sz="1400" dirty="0">
                <a:latin typeface="Footlight MT Light" pitchFamily="18" charset="0"/>
              </a:rPr>
              <a:t> </a:t>
            </a:r>
          </a:p>
          <a:p>
            <a:r>
              <a:rPr lang="en-US" sz="1400" dirty="0">
                <a:latin typeface="Footlight MT Light" pitchFamily="18" charset="0"/>
              </a:rPr>
              <a:t>My love from Berlin, </a:t>
            </a:r>
          </a:p>
          <a:p>
            <a:r>
              <a:rPr lang="en-US" sz="1400" dirty="0">
                <a:latin typeface="Footlight MT Light" pitchFamily="18" charset="0"/>
              </a:rPr>
              <a:t>Elvis </a:t>
            </a:r>
          </a:p>
        </p:txBody>
      </p:sp>
    </p:spTree>
    <p:extLst>
      <p:ext uri="{BB962C8B-B14F-4D97-AF65-F5344CB8AC3E}">
        <p14:creationId xmlns:p14="http://schemas.microsoft.com/office/powerpoint/2010/main" val="6515475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Contemporary Society </a:t>
            </a:r>
            <a:endParaRPr lang="en-US" dirty="0"/>
          </a:p>
        </p:txBody>
      </p:sp>
      <p:sp>
        <p:nvSpPr>
          <p:cNvPr id="3" name="Content Placeholder 2"/>
          <p:cNvSpPr>
            <a:spLocks noGrp="1"/>
          </p:cNvSpPr>
          <p:nvPr>
            <p:ph idx="1"/>
          </p:nvPr>
        </p:nvSpPr>
        <p:spPr>
          <a:xfrm>
            <a:off x="457200" y="1447800"/>
            <a:ext cx="8229600" cy="4525963"/>
          </a:xfrm>
        </p:spPr>
        <p:txBody>
          <a:bodyPr>
            <a:noAutofit/>
          </a:bodyPr>
          <a:lstStyle/>
          <a:p>
            <a:pPr marL="0" indent="0">
              <a:buNone/>
            </a:pPr>
            <a:r>
              <a:rPr lang="en-US" sz="1600" dirty="0"/>
              <a:t>Wardrobe: </a:t>
            </a:r>
          </a:p>
          <a:p>
            <a:r>
              <a:rPr lang="en-US" sz="1600" dirty="0"/>
              <a:t>Girls wear miniskirts and short dresses. There is a lot of color block print. The desired shape for the female body is extremely skinny - Twiggy style. The men almost all wear skinny suits. </a:t>
            </a:r>
          </a:p>
          <a:p>
            <a:pPr marL="0" indent="0">
              <a:buNone/>
            </a:pPr>
            <a:r>
              <a:rPr lang="en-US" sz="1600" dirty="0"/>
              <a:t> </a:t>
            </a:r>
          </a:p>
          <a:p>
            <a:pPr marL="0" indent="0">
              <a:buNone/>
            </a:pPr>
            <a:r>
              <a:rPr lang="en-US" sz="1600" dirty="0"/>
              <a:t>Music: </a:t>
            </a:r>
          </a:p>
          <a:p>
            <a:r>
              <a:rPr lang="en-US" sz="1600" dirty="0"/>
              <a:t>The music is almost all R+B - Usher, Ne-</a:t>
            </a:r>
            <a:r>
              <a:rPr lang="en-US" sz="1600" dirty="0" err="1"/>
              <a:t>yo</a:t>
            </a:r>
            <a:r>
              <a:rPr lang="en-US" sz="1600" dirty="0"/>
              <a:t>, </a:t>
            </a:r>
            <a:r>
              <a:rPr lang="en-US" sz="1600" dirty="0" smtClean="0"/>
              <a:t>and Mary </a:t>
            </a:r>
            <a:r>
              <a:rPr lang="en-US" sz="1600" dirty="0"/>
              <a:t>J Blige rule the airwaves. </a:t>
            </a:r>
          </a:p>
          <a:p>
            <a:r>
              <a:rPr lang="en-US" sz="1600" dirty="0"/>
              <a:t>Rock is very </a:t>
            </a:r>
            <a:r>
              <a:rPr lang="en-US" sz="1600" dirty="0" err="1"/>
              <a:t>very</a:t>
            </a:r>
            <a:r>
              <a:rPr lang="en-US" sz="1600" dirty="0"/>
              <a:t> subculture. About 5% of all music produced is what we would currently categorize as 'rock.' </a:t>
            </a:r>
          </a:p>
          <a:p>
            <a:r>
              <a:rPr lang="en-US" sz="1600" dirty="0"/>
              <a:t>Lyrics are almost always petty and irrelevant.</a:t>
            </a:r>
          </a:p>
          <a:p>
            <a:pPr marL="0" indent="0">
              <a:buNone/>
            </a:pPr>
            <a:r>
              <a:rPr lang="en-US" sz="1600" dirty="0"/>
              <a:t> </a:t>
            </a:r>
          </a:p>
          <a:p>
            <a:pPr marL="0" indent="0">
              <a:buNone/>
            </a:pPr>
            <a:r>
              <a:rPr lang="en-US" sz="1600" dirty="0"/>
              <a:t>Culture: </a:t>
            </a:r>
          </a:p>
          <a:p>
            <a:r>
              <a:rPr lang="en-US" sz="1600" dirty="0"/>
              <a:t>There is no such thing as 'cultural appropriation' because Americans don't borrow ideas from any other cultures - certainly not India! </a:t>
            </a:r>
          </a:p>
          <a:p>
            <a:r>
              <a:rPr lang="en-US" sz="1600" dirty="0"/>
              <a:t>The hippy movement was drastically smaller and less popularized by the media. </a:t>
            </a:r>
          </a:p>
          <a:p>
            <a:r>
              <a:rPr lang="en-US" sz="1600" dirty="0"/>
              <a:t>There aren't huge storms of fans behind any one band - while some bands are popular, no bands are completely idolized by the younger generation. </a:t>
            </a:r>
            <a:endParaRPr lang="en-US" sz="1600" dirty="0" smtClean="0"/>
          </a:p>
          <a:p>
            <a:endParaRPr lang="en-US" sz="1600" dirty="0"/>
          </a:p>
          <a:p>
            <a:pPr marL="0" indent="0" algn="ctr">
              <a:buNone/>
            </a:pPr>
            <a:r>
              <a:rPr lang="en-US" sz="1600" b="1" dirty="0" smtClean="0"/>
              <a:t>Basically little to nothing would have evolved from the pre-Beatles Days</a:t>
            </a:r>
            <a:endParaRPr lang="en-US" sz="1600" b="1" dirty="0"/>
          </a:p>
          <a:p>
            <a:endParaRPr lang="en-US" sz="1600" dirty="0"/>
          </a:p>
        </p:txBody>
      </p:sp>
      <p:pic>
        <p:nvPicPr>
          <p:cNvPr id="7170" name="Picture 2" descr="http://userserve-ak.last.fm/serve/_/13236559/Twiggy++by+Barry+Latega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152400"/>
            <a:ext cx="1038687" cy="114300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www.showtimetickets.com/concert-tickets/wp-content/uploads/2011/05/usher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72400" y="152400"/>
            <a:ext cx="1181100" cy="1173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865029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4072</TotalTime>
  <Words>313</Words>
  <Application>Microsoft Office PowerPoint</Application>
  <PresentationFormat>On-screen Show (4:3)</PresentationFormat>
  <Paragraphs>62</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Creation of the Beatles</vt:lpstr>
      <vt:lpstr>John Lennon’s Report Card</vt:lpstr>
      <vt:lpstr>D-Day</vt:lpstr>
      <vt:lpstr>Hound Dog by Elvis</vt:lpstr>
      <vt:lpstr>1980 Addition Lyricist Grammy</vt:lpstr>
      <vt:lpstr>Pakistan Annexes Kashmir</vt:lpstr>
      <vt:lpstr>Elvis named Best Artist</vt:lpstr>
      <vt:lpstr>Contemporary Society </vt:lpstr>
    </vt:vector>
  </TitlesOfParts>
  <Company>Cary Academy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Meredith Glaubach</dc:creator>
  <cp:lastModifiedBy>Meredith Glaubach</cp:lastModifiedBy>
  <cp:revision>9</cp:revision>
  <dcterms:created xsi:type="dcterms:W3CDTF">2013-05-13T17:37:40Z</dcterms:created>
  <dcterms:modified xsi:type="dcterms:W3CDTF">2013-05-16T13:29:47Z</dcterms:modified>
</cp:coreProperties>
</file>